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559D-B082-457F-A4BC-F7901BD9BEAB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E2F52-DB21-45FB-BA24-B93CD3E0F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199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559D-B082-457F-A4BC-F7901BD9BEAB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E2F52-DB21-45FB-BA24-B93CD3E0F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482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559D-B082-457F-A4BC-F7901BD9BEAB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E2F52-DB21-45FB-BA24-B93CD3E0F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78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559D-B082-457F-A4BC-F7901BD9BEAB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E2F52-DB21-45FB-BA24-B93CD3E0F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471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559D-B082-457F-A4BC-F7901BD9BEAB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E2F52-DB21-45FB-BA24-B93CD3E0F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103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559D-B082-457F-A4BC-F7901BD9BEAB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E2F52-DB21-45FB-BA24-B93CD3E0F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00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559D-B082-457F-A4BC-F7901BD9BEAB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E2F52-DB21-45FB-BA24-B93CD3E0F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16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559D-B082-457F-A4BC-F7901BD9BEAB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E2F52-DB21-45FB-BA24-B93CD3E0F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921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559D-B082-457F-A4BC-F7901BD9BEAB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E2F52-DB21-45FB-BA24-B93CD3E0F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06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559D-B082-457F-A4BC-F7901BD9BEAB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E2F52-DB21-45FB-BA24-B93CD3E0F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001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559D-B082-457F-A4BC-F7901BD9BEAB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E2F52-DB21-45FB-BA24-B93CD3E0F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32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3559D-B082-457F-A4BC-F7901BD9BEAB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E2F52-DB21-45FB-BA24-B93CD3E0F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8187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9864" y="154546"/>
            <a:ext cx="7495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Balance of Power</a:t>
            </a:r>
            <a:endParaRPr lang="en-US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082" y="1354875"/>
            <a:ext cx="9801225" cy="5095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0828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3638" y="117845"/>
            <a:ext cx="9878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Meaning and definition of balance of power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3336" y="965915"/>
            <a:ext cx="114750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Meaning of balance of power</a:t>
            </a:r>
            <a:r>
              <a:rPr lang="en-US" sz="3200" dirty="0" smtClean="0"/>
              <a:t>:- balance of power, in international relations, the posture and policy of a nation or group of nations protecting itself against another nation or group of nations by matching its power against the power of the other side.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83336" y="3168202"/>
            <a:ext cx="1166825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Definitions</a:t>
            </a:r>
          </a:p>
          <a:p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Martin Wright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“The notion of balance of power notoriously full of confusion.”</a:t>
            </a:r>
          </a:p>
          <a:p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Hans J. Morgenthau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“Balance of power refers to an actual state of affairs in which power is distributed among several nations  with approximate equality.”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037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9397" y="412124"/>
            <a:ext cx="8242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of Balance of Power 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9397" y="1262130"/>
            <a:ext cx="978794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Equilibrium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emporary and unstable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Active intervention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Support of status-quo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 of balance of power is war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Subjective and objective approach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Conflicting aims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Big powers are actors of balance of power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Multiplicity of states essential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of national interests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308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7431" y="425003"/>
            <a:ext cx="8397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Merits of Balance of Power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5459" y="1262130"/>
            <a:ext cx="1083113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Guarantee of peace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Curbs imperialistic tendencies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Establishes stability in international relations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Maintains international law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Ensure justice in international relations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Preserves the independence of the states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Preserves multi state system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Discourages wars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security to smaller states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165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1673" y="386367"/>
            <a:ext cx="8487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Demerits of Balance of Power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761" y="1197283"/>
            <a:ext cx="1008415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Balance of power cannot establish peace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Divides the world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real guarantee of security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ations are not static units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wrong assumption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Unrealistic principle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Big powers game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Dominance of one power can also secure peace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Narrow base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Nations are not free to break alliances at their will</a:t>
            </a:r>
            <a:r>
              <a:rPr lang="en-US" dirty="0" smtClean="0"/>
              <a:t>                                                                                          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884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0406" y="360608"/>
            <a:ext cx="11951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Relevance of balance of power in contemporary times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0406" y="1184856"/>
            <a:ext cx="942733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Entry of new forces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Reduction in the number of powers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 of European domination in international politics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Impact of Bi-polar World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 in psychological environment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Lack of balancer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Impact of nuclear weapons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Impact of ideological factor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Decline of colonialism and imperialism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Disparities in the powers of nations</a:t>
            </a:r>
          </a:p>
        </p:txBody>
      </p:sp>
    </p:spTree>
    <p:extLst>
      <p:ext uri="{BB962C8B-B14F-4D97-AF65-F5344CB8AC3E}">
        <p14:creationId xmlns:p14="http://schemas.microsoft.com/office/powerpoint/2010/main" val="2979987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34862" y="2112135"/>
            <a:ext cx="85644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en-US" sz="8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379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299</Words>
  <Application>Microsoft Office PowerPoint</Application>
  <PresentationFormat>Widescreen</PresentationFormat>
  <Paragraphs>50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Vishal</dc:creator>
  <cp:lastModifiedBy>Vishal</cp:lastModifiedBy>
  <cp:revision>6</cp:revision>
  <dcterms:created xsi:type="dcterms:W3CDTF">2025-01-09T13:22:30Z</dcterms:created>
  <dcterms:modified xsi:type="dcterms:W3CDTF">2025-01-09T13:59:22Z</dcterms:modified>
</cp:coreProperties>
</file>